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204E2-806F-4936-971A-729CC8304CC6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88036-789F-4D63-A476-60DFADBD5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204E2-806F-4936-971A-729CC8304CC6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88036-789F-4D63-A476-60DFADBD5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204E2-806F-4936-971A-729CC8304CC6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88036-789F-4D63-A476-60DFADBD5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204E2-806F-4936-971A-729CC8304CC6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88036-789F-4D63-A476-60DFADBD5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204E2-806F-4936-971A-729CC8304CC6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88036-789F-4D63-A476-60DFADBD5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204E2-806F-4936-971A-729CC8304CC6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88036-789F-4D63-A476-60DFADBD5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204E2-806F-4936-971A-729CC8304CC6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88036-789F-4D63-A476-60DFADBD5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204E2-806F-4936-971A-729CC8304CC6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88036-789F-4D63-A476-60DFADBD5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204E2-806F-4936-971A-729CC8304CC6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88036-789F-4D63-A476-60DFADBD5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204E2-806F-4936-971A-729CC8304CC6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88036-789F-4D63-A476-60DFADBD5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204E2-806F-4936-971A-729CC8304CC6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88036-789F-4D63-A476-60DFADBD5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204E2-806F-4936-971A-729CC8304CC6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88036-789F-4D63-A476-60DFADBD5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>ВРЕДНОСТИ </a:t>
            </a:r>
            <a:r>
              <a:rPr lang="sr-Cyrl-RS" dirty="0" smtClean="0"/>
              <a:t>И ПРАВИЛА У УЧИОНИЦИ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Реализатори </a:t>
            </a:r>
          </a:p>
          <a:p>
            <a:r>
              <a:rPr lang="sr-Cyrl-RS" dirty="0" smtClean="0"/>
              <a:t>Мр Петар Којић</a:t>
            </a:r>
          </a:p>
          <a:p>
            <a:r>
              <a:rPr lang="sr-Cyrl-RS" dirty="0" smtClean="0"/>
              <a:t>Мсц Иван Ковачевић</a:t>
            </a:r>
            <a:endParaRPr lang="en-US" dirty="0"/>
          </a:p>
        </p:txBody>
      </p:sp>
      <p:pic>
        <p:nvPicPr>
          <p:cNvPr id="4" name="Picture 3" descr="D:\index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295400"/>
            <a:ext cx="487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Вредности наставника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Наставници бирају вредности које су за њих значајне  - изаберите 5 вредности</a:t>
            </a:r>
          </a:p>
          <a:p>
            <a:r>
              <a:rPr lang="sr-Cyrl-RS" dirty="0" smtClean="0"/>
              <a:t>Тумачење речи ВРЕДНОСТ</a:t>
            </a:r>
          </a:p>
          <a:p>
            <a:pPr>
              <a:buNone/>
            </a:pPr>
            <a:endParaRPr lang="sr-Cyrl-R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ДЕМОКРАТСКИ УРЕЂЕНА УСТАНОВА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dirty="0" smtClean="0"/>
              <a:t>Које вредности карактеришу демократски уређену установу ? </a:t>
            </a:r>
          </a:p>
          <a:p>
            <a:pPr>
              <a:buNone/>
            </a:pPr>
            <a:r>
              <a:rPr lang="sr-Cyrl-RS" dirty="0"/>
              <a:t>	</a:t>
            </a:r>
            <a:r>
              <a:rPr lang="sr-Cyrl-RS" dirty="0" smtClean="0"/>
              <a:t>			истина </a:t>
            </a:r>
          </a:p>
          <a:p>
            <a:pPr>
              <a:buNone/>
            </a:pPr>
            <a:r>
              <a:rPr lang="sr-Cyrl-RS" dirty="0"/>
              <a:t>	</a:t>
            </a:r>
            <a:r>
              <a:rPr lang="sr-Cyrl-RS" dirty="0" smtClean="0"/>
              <a:t>			правда</a:t>
            </a:r>
          </a:p>
          <a:p>
            <a:pPr>
              <a:buNone/>
            </a:pPr>
            <a:r>
              <a:rPr lang="sr-Cyrl-RS" dirty="0"/>
              <a:t>	</a:t>
            </a:r>
            <a:r>
              <a:rPr lang="sr-Cyrl-RS" dirty="0" smtClean="0"/>
              <a:t>			поштење</a:t>
            </a:r>
          </a:p>
          <a:p>
            <a:pPr>
              <a:buNone/>
            </a:pPr>
            <a:r>
              <a:rPr lang="sr-Cyrl-RS" dirty="0"/>
              <a:t>	</a:t>
            </a:r>
            <a:r>
              <a:rPr lang="sr-Cyrl-RS" dirty="0" smtClean="0"/>
              <a:t>			одговорност</a:t>
            </a:r>
          </a:p>
          <a:p>
            <a:pPr>
              <a:buNone/>
            </a:pPr>
            <a:r>
              <a:rPr lang="sr-Cyrl-RS" dirty="0"/>
              <a:t>	</a:t>
            </a:r>
            <a:r>
              <a:rPr lang="sr-Cyrl-RS" dirty="0" smtClean="0"/>
              <a:t>			солидарност</a:t>
            </a:r>
          </a:p>
          <a:p>
            <a:pPr>
              <a:buNone/>
            </a:pPr>
            <a:r>
              <a:rPr lang="sr-Cyrl-RS" dirty="0"/>
              <a:t>	</a:t>
            </a:r>
            <a:r>
              <a:rPr lang="sr-Cyrl-RS" dirty="0" smtClean="0"/>
              <a:t>			слобода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Улога наставника у складу са вредностима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en-US" dirty="0" err="1"/>
              <a:t>негује</a:t>
            </a:r>
            <a:r>
              <a:rPr lang="en-US" dirty="0"/>
              <a:t> </a:t>
            </a:r>
            <a:r>
              <a:rPr lang="en-US" dirty="0" err="1"/>
              <a:t>вредности</a:t>
            </a:r>
            <a:r>
              <a:rPr lang="en-US" dirty="0"/>
              <a:t> </a:t>
            </a:r>
            <a:r>
              <a:rPr lang="en-US" dirty="0" err="1"/>
              <a:t>које</a:t>
            </a:r>
            <a:r>
              <a:rPr lang="en-US" dirty="0"/>
              <a:t> </a:t>
            </a:r>
            <a:r>
              <a:rPr lang="en-US" dirty="0" err="1"/>
              <a:t>ученике</a:t>
            </a:r>
            <a:r>
              <a:rPr lang="en-US" dirty="0"/>
              <a:t> </a:t>
            </a:r>
            <a:r>
              <a:rPr lang="en-US" dirty="0" err="1"/>
              <a:t>упућују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пружање</a:t>
            </a:r>
            <a:r>
              <a:rPr lang="en-US" dirty="0"/>
              <a:t> </a:t>
            </a:r>
            <a:r>
              <a:rPr lang="en-US" dirty="0" err="1"/>
              <a:t>помоћи</a:t>
            </a:r>
            <a:r>
              <a:rPr lang="en-US" dirty="0"/>
              <a:t> </a:t>
            </a:r>
            <a:r>
              <a:rPr lang="en-US" dirty="0" err="1"/>
              <a:t>другима</a:t>
            </a:r>
            <a:r>
              <a:rPr lang="en-US" dirty="0"/>
              <a:t>;</a:t>
            </a:r>
          </a:p>
          <a:p>
            <a:pPr lvl="0"/>
            <a:r>
              <a:rPr lang="en-US" dirty="0" err="1"/>
              <a:t>развија</a:t>
            </a:r>
            <a:r>
              <a:rPr lang="en-US" dirty="0"/>
              <a:t> </a:t>
            </a:r>
            <a:r>
              <a:rPr lang="en-US" dirty="0" err="1"/>
              <a:t>код</a:t>
            </a:r>
            <a:r>
              <a:rPr lang="en-US" dirty="0"/>
              <a:t> </a:t>
            </a:r>
            <a:r>
              <a:rPr lang="en-US" dirty="0" err="1"/>
              <a:t>ученика</a:t>
            </a:r>
            <a:r>
              <a:rPr lang="en-US" dirty="0"/>
              <a:t> </a:t>
            </a:r>
            <a:r>
              <a:rPr lang="en-US" dirty="0" err="1"/>
              <a:t>толеранцију</a:t>
            </a:r>
            <a:r>
              <a:rPr lang="en-US" dirty="0"/>
              <a:t> - </a:t>
            </a:r>
            <a:r>
              <a:rPr lang="en-US" dirty="0" err="1"/>
              <a:t>прихватање</a:t>
            </a:r>
            <a:r>
              <a:rPr lang="en-US" dirty="0"/>
              <a:t> </a:t>
            </a:r>
            <a:r>
              <a:rPr lang="en-US" dirty="0" err="1"/>
              <a:t>постојања</a:t>
            </a:r>
            <a:r>
              <a:rPr lang="en-US" dirty="0"/>
              <a:t> </a:t>
            </a:r>
            <a:r>
              <a:rPr lang="en-US" dirty="0" err="1"/>
              <a:t>другачијег</a:t>
            </a:r>
            <a:r>
              <a:rPr lang="en-US" dirty="0"/>
              <a:t> </a:t>
            </a:r>
            <a:r>
              <a:rPr lang="en-US" dirty="0" err="1"/>
              <a:t>мишљења</a:t>
            </a:r>
            <a:r>
              <a:rPr lang="en-US" dirty="0"/>
              <a:t> и </a:t>
            </a:r>
            <a:r>
              <a:rPr lang="en-US" dirty="0" err="1"/>
              <a:t>за</a:t>
            </a:r>
            <a:r>
              <a:rPr lang="en-US" dirty="0"/>
              <a:t>- </a:t>
            </a:r>
            <a:r>
              <a:rPr lang="en-US" dirty="0" err="1"/>
              <a:t>довољавање</a:t>
            </a:r>
            <a:r>
              <a:rPr lang="en-US" dirty="0"/>
              <a:t> </a:t>
            </a:r>
            <a:r>
              <a:rPr lang="en-US" dirty="0" err="1"/>
              <a:t>сопствених</a:t>
            </a:r>
            <a:r>
              <a:rPr lang="en-US" dirty="0"/>
              <a:t> </a:t>
            </a:r>
            <a:r>
              <a:rPr lang="en-US" dirty="0" err="1"/>
              <a:t>потреба</a:t>
            </a:r>
            <a:r>
              <a:rPr lang="en-US" dirty="0"/>
              <a:t> </a:t>
            </a:r>
            <a:r>
              <a:rPr lang="en-US" dirty="0" err="1"/>
              <a:t>без</a:t>
            </a:r>
            <a:r>
              <a:rPr lang="en-US" dirty="0"/>
              <a:t> </a:t>
            </a:r>
            <a:r>
              <a:rPr lang="en-US" dirty="0" err="1"/>
              <a:t>угрожавања</a:t>
            </a:r>
            <a:r>
              <a:rPr lang="en-US" dirty="0"/>
              <a:t> </a:t>
            </a:r>
            <a:r>
              <a:rPr lang="en-US" dirty="0" err="1"/>
              <a:t>потреба</a:t>
            </a:r>
            <a:r>
              <a:rPr lang="en-US" dirty="0"/>
              <a:t> </a:t>
            </a:r>
            <a:r>
              <a:rPr lang="en-US" dirty="0" err="1"/>
              <a:t>других</a:t>
            </a:r>
            <a:r>
              <a:rPr lang="en-US" dirty="0"/>
              <a:t> и </a:t>
            </a:r>
            <a:r>
              <a:rPr lang="en-US" dirty="0" err="1"/>
              <a:t>оспособљава</a:t>
            </a:r>
            <a:r>
              <a:rPr lang="en-US" dirty="0"/>
              <a:t> </a:t>
            </a:r>
            <a:r>
              <a:rPr lang="en-US" dirty="0" err="1"/>
              <a:t>их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у </a:t>
            </a:r>
            <a:r>
              <a:rPr lang="en-US" dirty="0" err="1"/>
              <a:t>демократској</a:t>
            </a:r>
            <a:r>
              <a:rPr lang="en-US" dirty="0"/>
              <a:t> </a:t>
            </a:r>
            <a:r>
              <a:rPr lang="en-US" dirty="0" err="1"/>
              <a:t>дискусији</a:t>
            </a:r>
            <a:r>
              <a:rPr lang="en-US" dirty="0"/>
              <a:t> </a:t>
            </a:r>
            <a:r>
              <a:rPr lang="en-US" dirty="0" err="1"/>
              <a:t>анализирају</a:t>
            </a:r>
            <a:r>
              <a:rPr lang="en-US" dirty="0"/>
              <a:t> </a:t>
            </a:r>
            <a:r>
              <a:rPr lang="en-US" dirty="0" err="1"/>
              <a:t>сопствене</a:t>
            </a:r>
            <a:r>
              <a:rPr lang="en-US" dirty="0"/>
              <a:t> и </a:t>
            </a:r>
            <a:r>
              <a:rPr lang="en-US" dirty="0" err="1"/>
              <a:t>туде</a:t>
            </a:r>
            <a:r>
              <a:rPr lang="en-US" dirty="0"/>
              <a:t> </a:t>
            </a:r>
            <a:r>
              <a:rPr lang="en-US" dirty="0" err="1"/>
              <a:t>идеје</a:t>
            </a:r>
            <a:r>
              <a:rPr lang="en-US" dirty="0"/>
              <a:t>;</a:t>
            </a:r>
          </a:p>
          <a:p>
            <a:pPr lvl="0"/>
            <a:r>
              <a:rPr lang="en-US" dirty="0" err="1"/>
              <a:t>негује</a:t>
            </a:r>
            <a:r>
              <a:rPr lang="en-US" dirty="0"/>
              <a:t> </a:t>
            </a:r>
            <a:r>
              <a:rPr lang="en-US" dirty="0" err="1"/>
              <a:t>код</a:t>
            </a:r>
            <a:r>
              <a:rPr lang="en-US" dirty="0"/>
              <a:t> </a:t>
            </a:r>
            <a:r>
              <a:rPr lang="en-US" dirty="0" err="1"/>
              <a:t>ученика</a:t>
            </a:r>
            <a:r>
              <a:rPr lang="en-US" dirty="0"/>
              <a:t> </a:t>
            </a:r>
            <a:r>
              <a:rPr lang="en-US" dirty="0" err="1"/>
              <a:t>навику</a:t>
            </a:r>
            <a:r>
              <a:rPr lang="en-US" dirty="0"/>
              <a:t> </a:t>
            </a:r>
            <a:r>
              <a:rPr lang="en-US" dirty="0" err="1"/>
              <a:t>поштовања</a:t>
            </a:r>
            <a:r>
              <a:rPr lang="en-US" dirty="0"/>
              <a:t> </a:t>
            </a:r>
            <a:r>
              <a:rPr lang="en-US" dirty="0" err="1"/>
              <a:t>усвојених</a:t>
            </a:r>
            <a:r>
              <a:rPr lang="en-US" dirty="0"/>
              <a:t> </a:t>
            </a:r>
            <a:r>
              <a:rPr lang="en-US" dirty="0" err="1"/>
              <a:t>правила</a:t>
            </a:r>
            <a:r>
              <a:rPr lang="en-US" dirty="0"/>
              <a:t> </a:t>
            </a:r>
            <a:r>
              <a:rPr lang="en-US" dirty="0" err="1"/>
              <a:t>понашања</a:t>
            </a:r>
            <a:r>
              <a:rPr lang="en-US" dirty="0"/>
              <a:t> у </a:t>
            </a:r>
            <a:r>
              <a:rPr lang="en-US" dirty="0" err="1"/>
              <a:t>школи</a:t>
            </a:r>
            <a:r>
              <a:rPr lang="en-US" dirty="0"/>
              <a:t> и </a:t>
            </a:r>
            <a:r>
              <a:rPr lang="en-US" dirty="0" err="1"/>
              <a:t>ван</a:t>
            </a:r>
            <a:r>
              <a:rPr lang="en-US" dirty="0"/>
              <a:t> </a:t>
            </a:r>
            <a:r>
              <a:rPr lang="en-US" dirty="0" err="1"/>
              <a:t>школе</a:t>
            </a:r>
            <a:r>
              <a:rPr lang="en-US" dirty="0"/>
              <a:t>;</a:t>
            </a:r>
          </a:p>
          <a:p>
            <a:pPr lvl="0"/>
            <a:r>
              <a:rPr lang="en-US" dirty="0" err="1"/>
              <a:t>развија</a:t>
            </a:r>
            <a:r>
              <a:rPr lang="en-US" dirty="0"/>
              <a:t> </a:t>
            </a:r>
            <a:r>
              <a:rPr lang="en-US" dirty="0" err="1"/>
              <a:t>код</a:t>
            </a:r>
            <a:r>
              <a:rPr lang="en-US" dirty="0"/>
              <a:t> </a:t>
            </a:r>
            <a:r>
              <a:rPr lang="en-US" dirty="0" err="1"/>
              <a:t>ученика</a:t>
            </a:r>
            <a:r>
              <a:rPr lang="en-US" dirty="0"/>
              <a:t> </a:t>
            </a:r>
            <a:r>
              <a:rPr lang="en-US" dirty="0" err="1"/>
              <a:t>поштовање</a:t>
            </a:r>
            <a:r>
              <a:rPr lang="en-US" dirty="0"/>
              <a:t> и </a:t>
            </a:r>
            <a:r>
              <a:rPr lang="en-US" dirty="0" err="1"/>
              <a:t>неговање</a:t>
            </a:r>
            <a:r>
              <a:rPr lang="en-US" dirty="0"/>
              <a:t> </a:t>
            </a:r>
            <a:r>
              <a:rPr lang="en-US" dirty="0" err="1"/>
              <a:t>традиције</a:t>
            </a:r>
            <a:r>
              <a:rPr lang="en-US" dirty="0"/>
              <a:t> и </a:t>
            </a:r>
            <a:r>
              <a:rPr lang="en-US" dirty="0" err="1"/>
              <a:t>културе</a:t>
            </a:r>
            <a:r>
              <a:rPr lang="en-US" dirty="0"/>
              <a:t> </a:t>
            </a:r>
            <a:r>
              <a:rPr lang="en-US" dirty="0" err="1"/>
              <a:t>свог</a:t>
            </a:r>
            <a:r>
              <a:rPr lang="en-US" dirty="0"/>
              <a:t> </a:t>
            </a:r>
            <a:r>
              <a:rPr lang="en-US" dirty="0" err="1"/>
              <a:t>народа</a:t>
            </a:r>
            <a:r>
              <a:rPr lang="en-US" dirty="0"/>
              <a:t> и </a:t>
            </a:r>
            <a:r>
              <a:rPr lang="en-US" dirty="0" err="1"/>
              <a:t>других</a:t>
            </a:r>
            <a:r>
              <a:rPr lang="en-US" dirty="0"/>
              <a:t> </a:t>
            </a:r>
            <a:r>
              <a:rPr lang="en-US" dirty="0" err="1"/>
              <a:t>народа</a:t>
            </a:r>
            <a:r>
              <a:rPr lang="en-US" dirty="0"/>
              <a:t> и </a:t>
            </a:r>
            <a:r>
              <a:rPr lang="en-US" dirty="0" err="1"/>
              <a:t>држава</a:t>
            </a:r>
            <a:r>
              <a:rPr lang="en-US" dirty="0"/>
              <a:t>;</a:t>
            </a:r>
          </a:p>
          <a:p>
            <a:pPr lvl="0"/>
            <a:r>
              <a:rPr lang="en-US" dirty="0" err="1"/>
              <a:t>упућује</a:t>
            </a:r>
            <a:r>
              <a:rPr lang="en-US" dirty="0"/>
              <a:t> </a:t>
            </a:r>
            <a:r>
              <a:rPr lang="en-US" dirty="0" err="1"/>
              <a:t>ученике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то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брину</a:t>
            </a:r>
            <a:r>
              <a:rPr lang="en-US" dirty="0"/>
              <a:t> о </a:t>
            </a:r>
            <a:r>
              <a:rPr lang="en-US" dirty="0" err="1"/>
              <a:t>природи</a:t>
            </a:r>
            <a:r>
              <a:rPr lang="en-US" dirty="0"/>
              <a:t> и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дају</a:t>
            </a:r>
            <a:r>
              <a:rPr lang="en-US" dirty="0"/>
              <a:t> </a:t>
            </a:r>
            <a:r>
              <a:rPr lang="en-US" dirty="0" err="1"/>
              <a:t>свој</a:t>
            </a:r>
            <a:r>
              <a:rPr lang="en-US" dirty="0"/>
              <a:t> </a:t>
            </a:r>
            <a:r>
              <a:rPr lang="en-US" dirty="0" err="1"/>
              <a:t>допринос</a:t>
            </a:r>
            <a:r>
              <a:rPr lang="en-US" dirty="0"/>
              <a:t> у </a:t>
            </a:r>
            <a:r>
              <a:rPr lang="en-US" dirty="0" err="1"/>
              <a:t>очувању</a:t>
            </a:r>
            <a:r>
              <a:rPr lang="en-US" dirty="0"/>
              <a:t> </a:t>
            </a:r>
            <a:r>
              <a:rPr lang="en-US" dirty="0" err="1"/>
              <a:t>животне</a:t>
            </a:r>
            <a:r>
              <a:rPr lang="en-US" dirty="0"/>
              <a:t> </a:t>
            </a:r>
            <a:r>
              <a:rPr lang="en-US" dirty="0" err="1"/>
              <a:t>средине</a:t>
            </a:r>
            <a:r>
              <a:rPr lang="en-US" dirty="0"/>
              <a:t> и </a:t>
            </a:r>
            <a:r>
              <a:rPr lang="en-US" dirty="0" err="1"/>
              <a:t>сопственог</a:t>
            </a:r>
            <a:r>
              <a:rPr lang="en-US" dirty="0"/>
              <a:t> </a:t>
            </a:r>
            <a:r>
              <a:rPr lang="en-US" dirty="0" err="1"/>
              <a:t>здравља</a:t>
            </a:r>
            <a:r>
              <a:rPr lang="en-US" dirty="0"/>
              <a:t>;</a:t>
            </a:r>
          </a:p>
          <a:p>
            <a:pPr lvl="0"/>
            <a:r>
              <a:rPr lang="en-US" dirty="0" err="1"/>
              <a:t>код</a:t>
            </a:r>
            <a:r>
              <a:rPr lang="en-US" dirty="0"/>
              <a:t> </a:t>
            </a:r>
            <a:r>
              <a:rPr lang="en-US" dirty="0" err="1"/>
              <a:t>ученика</a:t>
            </a:r>
            <a:r>
              <a:rPr lang="en-US" dirty="0"/>
              <a:t> </a:t>
            </a:r>
            <a:r>
              <a:rPr lang="en-US" dirty="0" err="1"/>
              <a:t>развија</a:t>
            </a:r>
            <a:r>
              <a:rPr lang="en-US" dirty="0"/>
              <a:t> </a:t>
            </a:r>
            <a:r>
              <a:rPr lang="en-US" dirty="0" err="1"/>
              <a:t>потребу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усвајањем</a:t>
            </a:r>
            <a:r>
              <a:rPr lang="en-US" dirty="0"/>
              <a:t> и </a:t>
            </a:r>
            <a:r>
              <a:rPr lang="en-US" dirty="0" err="1"/>
              <a:t>поштовањем</a:t>
            </a:r>
            <a:r>
              <a:rPr lang="en-US" dirty="0"/>
              <a:t> </a:t>
            </a:r>
            <a:r>
              <a:rPr lang="en-US" dirty="0" err="1"/>
              <a:t>правила</a:t>
            </a:r>
            <a:r>
              <a:rPr lang="en-US" dirty="0"/>
              <a:t> </a:t>
            </a:r>
            <a:r>
              <a:rPr lang="en-US" dirty="0" err="1"/>
              <a:t>рада</a:t>
            </a:r>
            <a:r>
              <a:rPr lang="en-US" dirty="0"/>
              <a:t> у </a:t>
            </a:r>
            <a:r>
              <a:rPr lang="en-US" dirty="0" err="1"/>
              <a:t>пару</a:t>
            </a:r>
            <a:r>
              <a:rPr lang="en-US" dirty="0"/>
              <a:t> и </a:t>
            </a:r>
            <a:r>
              <a:rPr lang="en-US" dirty="0" err="1"/>
              <a:t>групи</a:t>
            </a:r>
            <a:r>
              <a:rPr lang="en-US" dirty="0"/>
              <a:t>;</a:t>
            </a:r>
          </a:p>
          <a:p>
            <a:pPr lvl="0"/>
            <a:r>
              <a:rPr lang="en-US" dirty="0" err="1"/>
              <a:t>упознаје</a:t>
            </a:r>
            <a:r>
              <a:rPr lang="en-US" dirty="0"/>
              <a:t> </a:t>
            </a:r>
            <a:r>
              <a:rPr lang="en-US" dirty="0" err="1"/>
              <a:t>ученике</a:t>
            </a:r>
            <a:r>
              <a:rPr lang="en-US" dirty="0"/>
              <a:t> </a:t>
            </a:r>
            <a:r>
              <a:rPr lang="en-US" dirty="0" smtClean="0"/>
              <a:t>с</a:t>
            </a:r>
            <a:r>
              <a:rPr lang="sr-Cyrl-RS" dirty="0" smtClean="0"/>
              <a:t>а</a:t>
            </a:r>
            <a:r>
              <a:rPr lang="en-US" i="1" dirty="0" smtClean="0"/>
              <a:t> </a:t>
            </a:r>
            <a:r>
              <a:rPr lang="sr-Cyrl-CS" i="1" dirty="0"/>
              <a:t>Конвенцијом</a:t>
            </a:r>
            <a:r>
              <a:rPr lang="en-US" i="1" dirty="0"/>
              <a:t> о </a:t>
            </a:r>
            <a:r>
              <a:rPr lang="en-US" i="1" dirty="0" err="1"/>
              <a:t>правима</a:t>
            </a:r>
            <a:r>
              <a:rPr lang="en-US" i="1" dirty="0"/>
              <a:t> </a:t>
            </a:r>
            <a:r>
              <a:rPr lang="en-US" i="1" dirty="0" err="1"/>
              <a:t>детета</a:t>
            </a:r>
            <a:r>
              <a:rPr lang="en-US" dirty="0"/>
              <a:t> и </a:t>
            </a:r>
            <a:r>
              <a:rPr lang="en-US" dirty="0" err="1"/>
              <a:t>одговорностима</a:t>
            </a:r>
            <a:r>
              <a:rPr lang="en-US" dirty="0"/>
              <a:t> </a:t>
            </a:r>
            <a:r>
              <a:rPr lang="en-US" dirty="0" err="1"/>
              <a:t>које</a:t>
            </a:r>
            <a:r>
              <a:rPr lang="en-US" dirty="0"/>
              <a:t>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dirty="0" err="1"/>
              <a:t>тих</a:t>
            </a:r>
            <a:r>
              <a:rPr lang="en-US" dirty="0"/>
              <a:t> </a:t>
            </a:r>
            <a:r>
              <a:rPr lang="en-US" dirty="0" err="1"/>
              <a:t>права</a:t>
            </a:r>
            <a:r>
              <a:rPr lang="en-US" dirty="0"/>
              <a:t> </a:t>
            </a:r>
            <a:r>
              <a:rPr lang="en-US" dirty="0" err="1"/>
              <a:t>произлазе</a:t>
            </a:r>
            <a:r>
              <a:rPr lang="en-US" dirty="0"/>
              <a:t>,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институцијама</a:t>
            </a:r>
            <a:r>
              <a:rPr lang="en-US" dirty="0"/>
              <a:t> </a:t>
            </a:r>
            <a:r>
              <a:rPr lang="en-US" dirty="0" err="1"/>
              <a:t>које</a:t>
            </a:r>
            <a:r>
              <a:rPr lang="en-US" dirty="0"/>
              <a:t> </a:t>
            </a:r>
            <a:r>
              <a:rPr lang="en-US" dirty="0" err="1"/>
              <a:t>регулишу</a:t>
            </a:r>
            <a:r>
              <a:rPr lang="en-US" dirty="0"/>
              <a:t> </a:t>
            </a:r>
            <a:r>
              <a:rPr lang="en-US" dirty="0" err="1"/>
              <a:t>живот</a:t>
            </a:r>
            <a:r>
              <a:rPr lang="en-US" dirty="0"/>
              <a:t> у </a:t>
            </a:r>
            <a:r>
              <a:rPr lang="en-US" dirty="0" err="1"/>
              <a:t>школи</a:t>
            </a:r>
            <a:r>
              <a:rPr lang="en-US" dirty="0"/>
              <a:t> и </a:t>
            </a:r>
            <a:r>
              <a:rPr lang="en-US" dirty="0" err="1"/>
              <a:t>заједници</a:t>
            </a:r>
            <a:r>
              <a:rPr lang="en-US" dirty="0"/>
              <a:t>, </a:t>
            </a:r>
            <a:r>
              <a:rPr lang="en-US" dirty="0" err="1"/>
              <a:t>процедурама</a:t>
            </a:r>
            <a:r>
              <a:rPr lang="en-US" dirty="0"/>
              <a:t> </a:t>
            </a:r>
            <a:r>
              <a:rPr lang="en-US" dirty="0" err="1"/>
              <a:t>које</a:t>
            </a:r>
            <a:r>
              <a:rPr lang="en-US" dirty="0"/>
              <a:t> </a:t>
            </a:r>
            <a:r>
              <a:rPr lang="en-US" dirty="0" err="1"/>
              <a:t>оне</a:t>
            </a:r>
            <a:r>
              <a:rPr lang="en-US" dirty="0"/>
              <a:t> </a:t>
            </a:r>
            <a:r>
              <a:rPr lang="en-US" dirty="0" err="1"/>
              <a:t>примењују</a:t>
            </a:r>
            <a:r>
              <a:rPr lang="en-US" dirty="0"/>
              <a:t>, </a:t>
            </a:r>
            <a:r>
              <a:rPr lang="en-US" dirty="0" err="1"/>
              <a:t>као</a:t>
            </a:r>
            <a:r>
              <a:rPr lang="en-US" dirty="0"/>
              <a:t> и с</a:t>
            </a:r>
            <a:r>
              <a:rPr lang="sr-Cyrl-CS" dirty="0"/>
              <a:t>а</a:t>
            </a:r>
            <a:r>
              <a:rPr lang="en-US" dirty="0"/>
              <a:t> </a:t>
            </a:r>
            <a:r>
              <a:rPr lang="en-US" dirty="0" err="1"/>
              <a:t>могућностима</a:t>
            </a:r>
            <a:r>
              <a:rPr lang="en-US" dirty="0"/>
              <a:t> </a:t>
            </a:r>
            <a:r>
              <a:rPr lang="en-US" dirty="0" err="1"/>
              <a:t>учешћа</a:t>
            </a:r>
            <a:r>
              <a:rPr lang="en-US" dirty="0"/>
              <a:t> у </a:t>
            </a:r>
            <a:r>
              <a:rPr lang="en-US" dirty="0" err="1"/>
              <a:t>њима</a:t>
            </a:r>
            <a:r>
              <a:rPr lang="sr-Cyrl-CS" dirty="0"/>
              <a:t>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Активност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Cyrl-RS" dirty="0" smtClean="0"/>
              <a:t>Сопствени животни стил – личне вредности обједињене у животни стил ( вредносна оријентација )</a:t>
            </a: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Вредносна орјентација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sz="2400" dirty="0" smtClean="0"/>
              <a:t>У литератури се истичу следеће вредносне оријентације:</a:t>
            </a:r>
            <a:endParaRPr lang="en-US" sz="2400" dirty="0" smtClean="0"/>
          </a:p>
          <a:p>
            <a:pPr>
              <a:buNone/>
            </a:pPr>
            <a:r>
              <a:rPr lang="sr-Cyrl-RS" sz="2400" b="1" dirty="0" smtClean="0"/>
              <a:t>		теоријска</a:t>
            </a:r>
            <a:r>
              <a:rPr lang="sr-Cyrl-RS" sz="2400" dirty="0" smtClean="0"/>
              <a:t> - тежња за сазнањем истине;</a:t>
            </a:r>
            <a:endParaRPr lang="en-US" sz="2400" dirty="0" smtClean="0"/>
          </a:p>
          <a:p>
            <a:pPr>
              <a:buNone/>
            </a:pPr>
            <a:r>
              <a:rPr lang="sr-Cyrl-RS" sz="2400" b="1" dirty="0" smtClean="0"/>
              <a:t>		економска</a:t>
            </a:r>
            <a:r>
              <a:rPr lang="sr-Cyrl-RS" sz="2400" dirty="0" smtClean="0"/>
              <a:t> - тежња ка нечему што је корисно;</a:t>
            </a:r>
            <a:endParaRPr lang="sr-Cyrl-RS" sz="2400" b="1" dirty="0" smtClean="0"/>
          </a:p>
          <a:p>
            <a:pPr>
              <a:buNone/>
            </a:pPr>
            <a:r>
              <a:rPr lang="sr-Cyrl-RS" sz="2400" b="1" dirty="0" smtClean="0"/>
              <a:t>		естетска</a:t>
            </a:r>
            <a:r>
              <a:rPr lang="sr-Cyrl-RS" sz="2400" dirty="0" smtClean="0"/>
              <a:t> </a:t>
            </a:r>
            <a:r>
              <a:rPr lang="sr-Cyrl-RS" sz="2400" dirty="0"/>
              <a:t>- тежња за лепотом и складом;</a:t>
            </a:r>
            <a:endParaRPr lang="en-US" sz="2400" dirty="0"/>
          </a:p>
          <a:p>
            <a:pPr>
              <a:buNone/>
            </a:pPr>
            <a:r>
              <a:rPr lang="sr-Cyrl-RS" sz="2400" b="1" dirty="0" smtClean="0"/>
              <a:t>		социјална</a:t>
            </a:r>
            <a:r>
              <a:rPr lang="sr-Cyrl-RS" sz="2400" dirty="0" smtClean="0"/>
              <a:t> </a:t>
            </a:r>
            <a:r>
              <a:rPr lang="sr-Cyrl-RS" sz="2400" dirty="0"/>
              <a:t>- љубав према људима;</a:t>
            </a:r>
            <a:endParaRPr lang="en-US" sz="2400" dirty="0"/>
          </a:p>
          <a:p>
            <a:pPr>
              <a:buNone/>
            </a:pPr>
            <a:r>
              <a:rPr lang="sr-Cyrl-RS" sz="2400" b="1" dirty="0" smtClean="0"/>
              <a:t>		политичка</a:t>
            </a:r>
            <a:r>
              <a:rPr lang="sr-Cyrl-RS" sz="2400" dirty="0" smtClean="0"/>
              <a:t> </a:t>
            </a:r>
            <a:r>
              <a:rPr lang="sr-Cyrl-RS" sz="2400" dirty="0"/>
              <a:t>- тежња за моћи;</a:t>
            </a:r>
            <a:endParaRPr lang="en-US" sz="2400" dirty="0"/>
          </a:p>
          <a:p>
            <a:pPr>
              <a:buNone/>
            </a:pPr>
            <a:r>
              <a:rPr lang="sr-Cyrl-RS" sz="2400" b="1" dirty="0" smtClean="0"/>
              <a:t>		религиозна </a:t>
            </a:r>
            <a:r>
              <a:rPr lang="sr-Cyrl-RS" sz="2400" dirty="0"/>
              <a:t>- доживљај јединства са светом;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sr-Cyrl-RS" dirty="0" smtClean="0"/>
              <a:t>Вредности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sr-Cyrl-RS" dirty="0" smtClean="0"/>
              <a:t>Дискусија</a:t>
            </a:r>
          </a:p>
          <a:p>
            <a:pPr algn="just">
              <a:buNone/>
            </a:pPr>
            <a:r>
              <a:rPr lang="sr-Cyrl-RS" dirty="0" smtClean="0"/>
              <a:t> </a:t>
            </a:r>
            <a:r>
              <a:rPr lang="sr-Cyrl-RS" sz="2800" dirty="0" smtClean="0"/>
              <a:t>Које вредности треба да негујемо у учионици?</a:t>
            </a:r>
          </a:p>
          <a:p>
            <a:pPr algn="just">
              <a:buNone/>
            </a:pPr>
            <a:r>
              <a:rPr lang="sr-Cyrl-RS" sz="2800" dirty="0" smtClean="0"/>
              <a:t> Како треба да се понашамо у школи да би смо</a:t>
            </a:r>
          </a:p>
          <a:p>
            <a:pPr algn="just">
              <a:buNone/>
            </a:pPr>
            <a:r>
              <a:rPr lang="sr-Cyrl-RS" sz="2800" dirty="0" smtClean="0"/>
              <a:t> поштовали те вредности ?</a:t>
            </a:r>
          </a:p>
          <a:p>
            <a:pPr algn="just">
              <a:buNone/>
            </a:pPr>
            <a:r>
              <a:rPr lang="sr-Cyrl-RS" sz="2800" dirty="0"/>
              <a:t> </a:t>
            </a:r>
            <a:r>
              <a:rPr lang="sr-Cyrl-RS" sz="2800" dirty="0" smtClean="0"/>
              <a:t>Шта је потребно за стварање боље атмосфере у учионици?</a:t>
            </a:r>
          </a:p>
          <a:p>
            <a:pPr algn="just"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Каква правила треба да буду?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Ј</a:t>
            </a:r>
            <a:r>
              <a:rPr lang="en-US" dirty="0" err="1" smtClean="0"/>
              <a:t>асна</a:t>
            </a:r>
            <a:endParaRPr lang="sr-Cyrl-RS" dirty="0" smtClean="0"/>
          </a:p>
          <a:p>
            <a:r>
              <a:rPr lang="en-US" dirty="0" smtClean="0"/>
              <a:t> </a:t>
            </a:r>
            <a:r>
              <a:rPr lang="en-US" dirty="0" err="1"/>
              <a:t>једноставна</a:t>
            </a:r>
            <a:r>
              <a:rPr lang="en-US" dirty="0" smtClean="0"/>
              <a:t>,</a:t>
            </a:r>
            <a:endParaRPr lang="sr-Cyrl-RS" dirty="0" smtClean="0"/>
          </a:p>
          <a:p>
            <a:r>
              <a:rPr lang="en-US" dirty="0" smtClean="0"/>
              <a:t> </a:t>
            </a:r>
            <a:r>
              <a:rPr lang="en-US" dirty="0" err="1"/>
              <a:t>недвосмислена</a:t>
            </a:r>
            <a:r>
              <a:rPr lang="en-US" dirty="0"/>
              <a:t>, </a:t>
            </a:r>
            <a:endParaRPr lang="sr-Cyrl-RS" dirty="0" smtClean="0"/>
          </a:p>
          <a:p>
            <a:r>
              <a:rPr lang="en-US" dirty="0" err="1" smtClean="0"/>
              <a:t>лако</a:t>
            </a:r>
            <a:r>
              <a:rPr lang="en-US" dirty="0" smtClean="0"/>
              <a:t> </a:t>
            </a:r>
            <a:r>
              <a:rPr lang="sr-Cyrl-RS" dirty="0" smtClean="0"/>
              <a:t>се </a:t>
            </a:r>
            <a:r>
              <a:rPr lang="en-US" dirty="0" err="1" smtClean="0"/>
              <a:t>памте</a:t>
            </a:r>
            <a:r>
              <a:rPr lang="en-US" dirty="0" smtClean="0"/>
              <a:t>, </a:t>
            </a:r>
            <a:endParaRPr lang="sr-Cyrl-RS" dirty="0" smtClean="0"/>
          </a:p>
          <a:p>
            <a:r>
              <a:rPr lang="en-US" dirty="0" err="1" smtClean="0"/>
              <a:t>остварљива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270</Words>
  <Application>Microsoft Office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 ВРЕДНОСТИ И ПРАВИЛА У УЧИОНИЦИ</vt:lpstr>
      <vt:lpstr>Вредности наставника</vt:lpstr>
      <vt:lpstr>ДЕМОКРАТСКИ УРЕЂЕНА УСТАНОВА</vt:lpstr>
      <vt:lpstr>Улога наставника у складу са вредностима</vt:lpstr>
      <vt:lpstr>Активност </vt:lpstr>
      <vt:lpstr>Вредносна орјентација</vt:lpstr>
      <vt:lpstr>Вредности</vt:lpstr>
      <vt:lpstr>Каква правила треба да буду?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ВРЕДНОСТИ И ПРАВИЛА У УЧИОНИЦИ</dc:title>
  <dc:creator>Marija</dc:creator>
  <cp:lastModifiedBy>skola</cp:lastModifiedBy>
  <cp:revision>4</cp:revision>
  <dcterms:created xsi:type="dcterms:W3CDTF">2015-01-14T12:53:37Z</dcterms:created>
  <dcterms:modified xsi:type="dcterms:W3CDTF">2016-04-27T06:20:43Z</dcterms:modified>
</cp:coreProperties>
</file>