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493BA9-42FC-442E-8DD9-023712EAF8D1}" type="datetimeFigureOut">
              <a:rPr lang="en-US" smtClean="0"/>
              <a:t>22-Feb-26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348575-65E4-4801-9588-623D6DCE9E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E2F905"/>
                </a:solidFill>
              </a:rPr>
              <a:t>22. фебруар 1826. године</a:t>
            </a:r>
          </a:p>
          <a:p>
            <a:r>
              <a:rPr lang="sr-Cyrl-RS" dirty="0" smtClean="0">
                <a:solidFill>
                  <a:srgbClr val="E2F905"/>
                </a:solidFill>
              </a:rPr>
              <a:t>4. фебруар 1901. године</a:t>
            </a:r>
            <a:endParaRPr lang="en-US" dirty="0">
              <a:solidFill>
                <a:srgbClr val="E2F9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E2F905"/>
                </a:solidFill>
              </a:rPr>
              <a:t>Светозар Милетић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1524000"/>
            <a:ext cx="38862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dirty="0" smtClean="0">
                <a:solidFill>
                  <a:srgbClr val="E2F905"/>
                </a:solidFill>
              </a:rPr>
              <a:t>Због свог неуморног рада на српском националном питању, Милетић је хапшен и у два наврата, након монтираних судских процеса, затваран.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038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Затвор и последице</a:t>
            </a:r>
            <a:endParaRPr lang="en-US" dirty="0">
              <a:solidFill>
                <a:srgbClr val="E2F905"/>
              </a:solidFill>
            </a:endParaRPr>
          </a:p>
        </p:txBody>
      </p:sp>
      <p:pic>
        <p:nvPicPr>
          <p:cNvPr id="4" name="Picture 3" descr="file_00000000a16c720a920cce484a1825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4013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У затвору је провео годину дана 1870. до 1871. године, због чланка против укидања ћирилице као службеног писма у Хрватској бановини.</a:t>
            </a:r>
          </a:p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Друго хапшење уследило је 1876. године, као коначни обрачун власти са Милетићем. Након годину и по дана у истражном затвору, осуђен је 1878. године на 5 година затвора. Помилован је 1879. године, али су психичка и физичка тортура оставили трага и Милетић је почео психички да побољева.</a:t>
            </a:r>
            <a:endParaRPr lang="en-US" sz="3200" dirty="0" smtClean="0">
              <a:solidFill>
                <a:srgbClr val="E2F905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RS" dirty="0" smtClean="0">
                <a:solidFill>
                  <a:srgbClr val="E2F905"/>
                </a:solidFill>
              </a:rPr>
              <a:t>Други боравак у затвору оставио је тешке последице на Милетића.</a:t>
            </a:r>
          </a:p>
          <a:p>
            <a:pPr algn="ctr">
              <a:buNone/>
            </a:pPr>
            <a:r>
              <a:rPr lang="sr-Cyrl-RS" dirty="0" smtClean="0">
                <a:solidFill>
                  <a:srgbClr val="E2F905"/>
                </a:solidFill>
              </a:rPr>
              <a:t>Иако је одмах по изласку из затвора 1879. године показивао знаке опоравка и чак се вратио писању, Милетић се средином 1882. године разболео и никада се није опоравио.</a:t>
            </a:r>
          </a:p>
          <a:p>
            <a:pPr algn="ctr">
              <a:buNone/>
            </a:pPr>
            <a:r>
              <a:rPr lang="sr-Cyrl-RS" dirty="0" smtClean="0">
                <a:solidFill>
                  <a:srgbClr val="E2F905"/>
                </a:solidFill>
              </a:rPr>
              <a:t>Последње године провео је у Вршцу, код сина  др Славка Милетића, где је и умро 4. фебруара 1901. године.</a:t>
            </a:r>
          </a:p>
          <a:p>
            <a:pPr algn="ctr">
              <a:buNone/>
            </a:pPr>
            <a:r>
              <a:rPr lang="sr-Cyrl-RS" dirty="0" smtClean="0">
                <a:solidFill>
                  <a:srgbClr val="E2F905"/>
                </a:solidFill>
              </a:rPr>
              <a:t>Сахрањен је на Успенском гробљу у Новом Саду.</a:t>
            </a:r>
            <a:endParaRPr lang="en-US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Болест и смрт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Cyrl-RS" sz="2800" dirty="0" smtClean="0">
                <a:solidFill>
                  <a:srgbClr val="E2F905"/>
                </a:solidFill>
              </a:rPr>
              <a:t>1861. - Најмлађи градоначелник у историји Новог Сада до тада; оснива Српску народну слободоумну странку;</a:t>
            </a:r>
          </a:p>
          <a:p>
            <a:pPr algn="ctr">
              <a:buNone/>
            </a:pPr>
            <a:r>
              <a:rPr lang="sr-Cyrl-RS" sz="2800" dirty="0" smtClean="0">
                <a:solidFill>
                  <a:srgbClr val="E2F905"/>
                </a:solidFill>
              </a:rPr>
              <a:t>1864. – Један од организатора пресељења Матице Српске из Пеште у Нови Сад.</a:t>
            </a:r>
          </a:p>
          <a:p>
            <a:pPr algn="ctr">
              <a:buNone/>
            </a:pPr>
            <a:r>
              <a:rPr lang="sr-Cyrl-RS" sz="2800" dirty="0" smtClean="0">
                <a:solidFill>
                  <a:srgbClr val="E2F905"/>
                </a:solidFill>
              </a:rPr>
              <a:t>1866. – покреће новине „Застава”, </a:t>
            </a:r>
            <a:r>
              <a:rPr lang="ru-RU" sz="2800" dirty="0" smtClean="0">
                <a:solidFill>
                  <a:srgbClr val="E2F905"/>
                </a:solidFill>
              </a:rPr>
              <a:t>најзначајнији и најутицајнији дневни лист код Срба у </a:t>
            </a:r>
            <a:r>
              <a:rPr lang="ru-RU" sz="2800" dirty="0" smtClean="0">
                <a:solidFill>
                  <a:srgbClr val="E2F905"/>
                </a:solidFill>
              </a:rPr>
              <a:t>Аустро-угарској.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E2F905"/>
                </a:solidFill>
              </a:rPr>
              <a:t>* Један </a:t>
            </a:r>
            <a:r>
              <a:rPr lang="ru-RU" sz="2800" dirty="0" smtClean="0">
                <a:solidFill>
                  <a:srgbClr val="E2F905"/>
                </a:solidFill>
              </a:rPr>
              <a:t>је од организатора прве скупштине Уједињене омладине српске – прве свесрпске политичке </a:t>
            </a:r>
            <a:r>
              <a:rPr lang="ru-RU" sz="2800" dirty="0" smtClean="0">
                <a:solidFill>
                  <a:srgbClr val="E2F905"/>
                </a:solidFill>
              </a:rPr>
              <a:t>организације.</a:t>
            </a:r>
            <a:endParaRPr lang="sr-Cyrl-RS" sz="2800" dirty="0" smtClean="0">
              <a:solidFill>
                <a:srgbClr val="E2F905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Најзначајније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-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063" y="1524000"/>
            <a:ext cx="303787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 smtClean="0">
                <a:solidFill>
                  <a:srgbClr val="E2F905"/>
                </a:solidFill>
              </a:rPr>
              <a:t>Политичар, писац, градоначелник, борац за права народа, народни трибун.</a:t>
            </a:r>
            <a:endParaRPr lang="en-US" sz="3600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roš_Predić_-_dr_Svetozar_Miletić,_GM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304800"/>
            <a:ext cx="5105400" cy="628985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4000" dirty="0" smtClean="0">
                <a:solidFill>
                  <a:srgbClr val="E2F905"/>
                </a:solidFill>
              </a:rPr>
              <a:t>Светозар Милетић је рођен 22. фебруара 1826. године у Мошорину, а умире 4. фебруара 1901. године у Вршцу.</a:t>
            </a:r>
          </a:p>
        </p:txBody>
      </p:sp>
      <p:pic>
        <p:nvPicPr>
          <p:cNvPr id="4" name="Picture 3" descr="file_00000000019c720ab30a6e98b03815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276600"/>
            <a:ext cx="41910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Cyrl-RS" sz="2800" dirty="0" smtClean="0">
                <a:solidFill>
                  <a:srgbClr val="E2F905"/>
                </a:solidFill>
              </a:rPr>
              <a:t>Светозар Милетић је своје образовање започео у родном месту и у батаљонском средишту у Тителу.</a:t>
            </a:r>
          </a:p>
          <a:p>
            <a:pPr algn="just">
              <a:buNone/>
            </a:pPr>
            <a:r>
              <a:rPr lang="sr-Cyrl-RS" sz="2800" dirty="0" smtClean="0">
                <a:solidFill>
                  <a:srgbClr val="E2F905"/>
                </a:solidFill>
              </a:rPr>
              <a:t>„Најбољи ђак кога је гимназија икада имала” (речи Јована Хаџића) завршава Српску православну велику гимназију у Новом Саду као стипендиста митрополита Рајачића.</a:t>
            </a:r>
          </a:p>
          <a:p>
            <a:pPr algn="just">
              <a:buNone/>
            </a:pPr>
            <a:r>
              <a:rPr lang="sr-Cyrl-RS" sz="2800" dirty="0" smtClean="0">
                <a:solidFill>
                  <a:srgbClr val="E2F905"/>
                </a:solidFill>
              </a:rPr>
              <a:t>Филозофију и право је студирао у Пожуну, Пешти и Бечу, где је и завршио права као стипендиста кнеза Михаила Обреновића.</a:t>
            </a:r>
          </a:p>
          <a:p>
            <a:pPr algn="just">
              <a:buNone/>
            </a:pPr>
            <a:endParaRPr lang="en-US" sz="2800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Образовање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Још током гимназије поучава децу имућних грађана, међу којима се истичу деца имућног трговца Јована Полита, Савка и Михајло, касније веома угледан политичар (Михајло Полит Десанчић).</a:t>
            </a:r>
          </a:p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Након завршетка права у Бечу, стиче право да се бави адвокатуром, службујући при суду и отпочиње адвокатску праксу у Новом Саду.</a:t>
            </a:r>
            <a:endParaRPr lang="en-US" sz="3200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Живот ван политике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sr-Cyrl-RS" sz="3600" dirty="0" smtClean="0">
                <a:solidFill>
                  <a:srgbClr val="E2F905"/>
                </a:solidFill>
              </a:rPr>
              <a:t>Светозар Милетић је био ожењен Анком, рођеном Милутиновић и имао је двоје деце</a:t>
            </a:r>
            <a:r>
              <a:rPr lang="sr-Latn-RS" sz="3600" dirty="0" smtClean="0">
                <a:solidFill>
                  <a:srgbClr val="E2F905"/>
                </a:solidFill>
              </a:rPr>
              <a:t>, </a:t>
            </a:r>
            <a:r>
              <a:rPr lang="sr-Cyrl-RS" sz="3600" dirty="0" smtClean="0">
                <a:solidFill>
                  <a:srgbClr val="E2F905"/>
                </a:solidFill>
              </a:rPr>
              <a:t>доктора Славка Милетића, угледног лекара и касније у више наврата министра здравља Краљевине СХС и ћерку Милицу, истакнутог борца за права и емаципацију жена, удату за политичара и новинара Јашу Томића.</a:t>
            </a:r>
            <a:endParaRPr lang="en-US" sz="3600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Породица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sr-Cyrl-RS" sz="2700" dirty="0" smtClean="0">
                <a:solidFill>
                  <a:srgbClr val="E2F905"/>
                </a:solidFill>
              </a:rPr>
              <a:t>Прве кораке у својој борби за права Срба, Милетић прави у листовима српске омладине, „Сербски соко” и „Славјанка”.</a:t>
            </a:r>
          </a:p>
          <a:p>
            <a:pPr algn="ctr">
              <a:buNone/>
            </a:pPr>
            <a:r>
              <a:rPr lang="sr-Cyrl-RS" sz="2700" dirty="0" smtClean="0">
                <a:solidFill>
                  <a:srgbClr val="E2F905"/>
                </a:solidFill>
              </a:rPr>
              <a:t>Милетић је, као несвршени студент, био активан током Револуције 1848/49. године, као члан Главног одбора испред омладине и пишући за лист Друштва српског напретка, „Напредак”.</a:t>
            </a:r>
          </a:p>
          <a:p>
            <a:pPr algn="ctr">
              <a:buNone/>
            </a:pPr>
            <a:r>
              <a:rPr lang="sr-Cyrl-RS" sz="2700" dirty="0" smtClean="0">
                <a:solidFill>
                  <a:srgbClr val="E2F905"/>
                </a:solidFill>
              </a:rPr>
              <a:t>Сматрајући да буна губи народни карактер, Милетић је напушта крајем априла 1849. године.</a:t>
            </a:r>
          </a:p>
          <a:p>
            <a:pPr algn="ctr">
              <a:buNone/>
            </a:pPr>
            <a:r>
              <a:rPr lang="sr-Cyrl-RS" sz="2700" dirty="0" smtClean="0">
                <a:solidFill>
                  <a:srgbClr val="E2F905"/>
                </a:solidFill>
              </a:rPr>
              <a:t>Време „Баховог апсолутизма” (1849-1860.) проводи ван политике.</a:t>
            </a:r>
            <a:endParaRPr lang="en-US" sz="2700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Почетак политичког деловања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Након пада „ Баховог апсолутизма” и укидања Војводства Србије и Тамишког Баната, Милетић се враћа политици чланком у „Србском Дневнику” названом „Туциндански чланак” у којем пише да су рачуни Срба са Аустријом завршени и позива на договор и сарадњу са Мађарима.</a:t>
            </a:r>
            <a:endParaRPr lang="en-US" sz="3200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Повратак политици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Светозар Милетић је у два наврата био биран за градоначелника Новог Сада, први пут 1861. године, а други 1867. године. Оба пута је, међутим, брзо разрешен од стране Мађарског сабора.</a:t>
            </a:r>
          </a:p>
          <a:p>
            <a:pPr algn="ctr">
              <a:buNone/>
            </a:pPr>
            <a:r>
              <a:rPr lang="sr-Cyrl-RS" sz="3200" dirty="0" smtClean="0">
                <a:solidFill>
                  <a:srgbClr val="E2F905"/>
                </a:solidFill>
              </a:rPr>
              <a:t>Више пута је биран за посланика углавном у Угарском, али и у Хрватском сабору, где се борио за права Срба у оквиру Хабзбуршке монархије.</a:t>
            </a:r>
            <a:endParaRPr lang="en-US" sz="3200" dirty="0">
              <a:solidFill>
                <a:srgbClr val="E2F90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E2F905"/>
                </a:solidFill>
              </a:rPr>
              <a:t>Градоначелник и посланик</a:t>
            </a:r>
            <a:endParaRPr lang="en-US" dirty="0">
              <a:solidFill>
                <a:srgbClr val="E2F905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688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Светозар Милетић</vt:lpstr>
      <vt:lpstr>Slide 2</vt:lpstr>
      <vt:lpstr>Slide 3</vt:lpstr>
      <vt:lpstr>Образовање</vt:lpstr>
      <vt:lpstr>Живот ван политике</vt:lpstr>
      <vt:lpstr>Породица</vt:lpstr>
      <vt:lpstr>Почетак политичког деловања</vt:lpstr>
      <vt:lpstr>Повратак политици</vt:lpstr>
      <vt:lpstr>Градоначелник и посланик</vt:lpstr>
      <vt:lpstr>Затвор и последице</vt:lpstr>
      <vt:lpstr>Slide 11</vt:lpstr>
      <vt:lpstr>Болест и смрт</vt:lpstr>
      <vt:lpstr>Најзначајније</vt:lpstr>
      <vt:lpstr>Политичар, писац, градоначелник, борац за права народа, народни трибун.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Светозар Милетић</dc:title>
  <dc:creator>Goran</dc:creator>
  <cp:lastModifiedBy>Goran</cp:lastModifiedBy>
  <cp:revision>17</cp:revision>
  <dcterms:created xsi:type="dcterms:W3CDTF">2026-02-22T09:21:06Z</dcterms:created>
  <dcterms:modified xsi:type="dcterms:W3CDTF">2026-02-22T12:23:02Z</dcterms:modified>
</cp:coreProperties>
</file>